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5"/>
  </p:notesMasterIdLst>
  <p:sldIdLst>
    <p:sldId id="361" r:id="rId4"/>
    <p:sldId id="257" r:id="rId5"/>
    <p:sldId id="262" r:id="rId6"/>
    <p:sldId id="282" r:id="rId7"/>
    <p:sldId id="295" r:id="rId8"/>
    <p:sldId id="277" r:id="rId9"/>
    <p:sldId id="281" r:id="rId10"/>
    <p:sldId id="285" r:id="rId11"/>
    <p:sldId id="302" r:id="rId12"/>
    <p:sldId id="305" r:id="rId13"/>
    <p:sldId id="306" r:id="rId14"/>
  </p:sldIdLst>
  <p:sldSz cx="9144000" cy="5143500" type="screen16x9"/>
  <p:notesSz cx="6858000" cy="9144000"/>
  <p:embeddedFontLst>
    <p:embeddedFont>
      <p:font typeface="Anton" pitchFamily="2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05406917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305406917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0732f2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350732f2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temas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Modulo I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Promesas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57725" y="22116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objeto especial que nos permitirá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encapsular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una operación, la cual reaccionará 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dos posibles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situaciones dentro de una promesa: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no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182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6" name="Google Shape;72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526425"/>
            <a:ext cx="3474799" cy="1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4"/>
          <p:cNvSpPr txBox="1"/>
          <p:nvPr/>
        </p:nvSpPr>
        <p:spPr>
          <a:xfrm>
            <a:off x="457725" y="682575"/>
            <a:ext cx="504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multer?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134"/>
          <p:cNvSpPr txBox="1"/>
          <p:nvPr/>
        </p:nvSpPr>
        <p:spPr>
          <a:xfrm>
            <a:off x="457725" y="17037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Multer es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middleware de terceros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pensado para poder realizar carga de archivos al servidor.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En ocasiones el cliente necesitará subir una imagen, un vídeo o un archivo, según sea nuestra aplicación. Ello nos lleva a configurar nuestro servidor para soportar estos archivos y poder almacenarlos en donde nosotros le indiquemos.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Al ser de terceros, necesitaremos instalarlo para poder utilizarlo.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2" name="Google Shape;6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25" y="1525450"/>
            <a:ext cx="3651376" cy="202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0"/>
          <p:cNvSpPr txBox="1"/>
          <p:nvPr/>
        </p:nvSpPr>
        <p:spPr>
          <a:xfrm>
            <a:off x="1022000" y="190700"/>
            <a:ext cx="6588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latin typeface="DM Sans"/>
                <a:ea typeface="DM Sans"/>
                <a:cs typeface="DM Sans"/>
                <a:sym typeface="DM Sans"/>
              </a:rPr>
              <a:t>Websocket: comparación con HTTP</a:t>
            </a:r>
            <a:endParaRPr sz="4000" b="1" dirty="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5" name="Google Shape;525;p120"/>
          <p:cNvGraphicFramePr/>
          <p:nvPr/>
        </p:nvGraphicFramePr>
        <p:xfrm>
          <a:off x="952500" y="1619250"/>
          <a:ext cx="7239000" cy="297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Websocket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📞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 peticiones al servidor que esperan una respuesta. Como un walkie talkie.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canal abierto entre servidor y cliente. Como una llamada telefónica.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solicita información y se espera una respuesta. Ej: un formulario de login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comunicación en tiempo real. Ej: un chat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consumir APIs y recursos web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escuchar información en tiempo real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Protocolo HTTP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protocolo de comunicación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una sola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doble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WebSockets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HTTP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Socket.io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124"/>
          <p:cNvSpPr txBox="1"/>
          <p:nvPr/>
        </p:nvSpPr>
        <p:spPr>
          <a:xfrm>
            <a:off x="917700" y="1820350"/>
            <a:ext cx="4630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una biblioteca de Javascript para poder implementar los sockets anteriormente mencionados.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Debido al funcionamiento que hemos visto en clase.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socket.io debe instanciarse tanto de lado del cliente, como del servidor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utilizar todo el potencial mencionado de los websockets, y cuenta con una API casi idéntica para cliente y para servidor.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199" y="2145413"/>
            <a:ext cx="2785798" cy="14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527</Words>
  <Application>Microsoft Office PowerPoint</Application>
  <PresentationFormat>Presentación en pantalla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Anton</vt:lpstr>
      <vt:lpstr>Arial</vt:lpstr>
      <vt:lpstr>DM Sans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2024-10-04T23:44:25Z</dcterms:modified>
</cp:coreProperties>
</file>